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6" r:id="rId3"/>
    <p:sldId id="287" r:id="rId4"/>
    <p:sldId id="288" r:id="rId5"/>
    <p:sldId id="284" r:id="rId6"/>
    <p:sldId id="285" r:id="rId7"/>
    <p:sldId id="289" r:id="rId8"/>
    <p:sldId id="290" r:id="rId9"/>
    <p:sldId id="291" r:id="rId10"/>
    <p:sldId id="292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2/19/2022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park.apache.org/docs/latest/streaming-programming-guide.html#output-operations-on-dstream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park.apache.org/docs/latest/streaming-programming-guide.html#transformations-on-dstreams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Apache </a:t>
            </a:r>
            <a:r>
              <a:rPr lang="en-US" dirty="0"/>
              <a:t>Spark Streaming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Spark Streaming </a:t>
            </a:r>
            <a:r>
              <a:rPr lang="en-IN" dirty="0" smtClean="0"/>
              <a:t>Operations(2)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/>
              <a:t>Output operations allow </a:t>
            </a:r>
            <a:r>
              <a:rPr lang="en-US" dirty="0" err="1"/>
              <a:t>DStream’s</a:t>
            </a:r>
            <a:r>
              <a:rPr lang="en-US" dirty="0"/>
              <a:t> data to be pushed out to external systems like a database or a file systems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Output Operations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171441"/>
            <a:ext cx="8507484" cy="43055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9247" y="6477000"/>
            <a:ext cx="1102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 </a:t>
            </a:r>
            <a:r>
              <a:rPr lang="en-US" dirty="0">
                <a:hlinkClick r:id="rId3"/>
              </a:rPr>
              <a:t>https://spark.apache.org/docs/latest/streaming-programming-guide.html#output-operations-on-dstreams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32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Apache Kafka Streaming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Continuous </a:t>
            </a:r>
            <a:r>
              <a:rPr lang="en-IN" dirty="0"/>
              <a:t>operator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 smtClean="0"/>
              <a:t>A simple </a:t>
            </a:r>
            <a:r>
              <a:rPr lang="en-US" dirty="0"/>
              <a:t>and natural model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Streaming data is received from data sources (e.g. live logs, system telemetry data, </a:t>
            </a:r>
            <a:r>
              <a:rPr lang="en-US" dirty="0" err="1"/>
              <a:t>IoT</a:t>
            </a:r>
            <a:r>
              <a:rPr lang="en-US" dirty="0"/>
              <a:t> device data, etc.) into some data ingestion system like Apache Kafka, Amazon Kinesis, etc.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data is then processed in parallel on a cluster.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Results are given to downstream systems like </a:t>
            </a:r>
            <a:r>
              <a:rPr lang="en-US" dirty="0" err="1"/>
              <a:t>HBase</a:t>
            </a:r>
            <a:r>
              <a:rPr lang="en-US" dirty="0"/>
              <a:t>, Cassandra, Kafka, etc.</a:t>
            </a:r>
          </a:p>
          <a:p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 is received from ingestion systems via Source operators and given as output to downstream systems via sink operators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Cluster </a:t>
            </a:r>
            <a:r>
              <a:rPr lang="en-US" dirty="0"/>
              <a:t>has set of worker nodes, each of which runs one or more continuous </a:t>
            </a:r>
            <a:r>
              <a:rPr lang="en-US" dirty="0" smtClean="0"/>
              <a:t>operators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Each continuous operator processes the streaming data one record at a time and forwards the records to other operators in the </a:t>
            </a:r>
            <a:r>
              <a:rPr lang="en-US" dirty="0" smtClean="0"/>
              <a:t>pipeline</a:t>
            </a: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Working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1064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Continuous operator </a:t>
            </a:r>
            <a:r>
              <a:rPr lang="en-IN" dirty="0" smtClean="0"/>
              <a:t>model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Fast Failure and Straggler Recovery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System must be able to </a:t>
            </a:r>
            <a:r>
              <a:rPr lang="en-US" dirty="0" err="1" smtClean="0"/>
              <a:t>fastly</a:t>
            </a:r>
            <a:r>
              <a:rPr lang="en-US" dirty="0" smtClean="0"/>
              <a:t> and </a:t>
            </a:r>
            <a:r>
              <a:rPr lang="en-US" dirty="0"/>
              <a:t>automatically recover from failures and stragglers to provide results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Difficult to achieve due to the static allocation of continuous operators to worker nodes</a:t>
            </a:r>
          </a:p>
          <a:p>
            <a:endParaRPr lang="en-US" dirty="0"/>
          </a:p>
          <a:p>
            <a:r>
              <a:rPr lang="en-US" dirty="0"/>
              <a:t>Load Balancing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system needs to be able to dynamically adapt the resource allocation based on the workload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Uneven allocation of the processing load between the workers can cause bottlenecks</a:t>
            </a:r>
          </a:p>
          <a:p>
            <a:endParaRPr lang="en-US" dirty="0"/>
          </a:p>
          <a:p>
            <a:r>
              <a:rPr lang="en-US" dirty="0"/>
              <a:t>Unification of Streaming, Batch and Interactive Workloads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System </a:t>
            </a:r>
            <a:r>
              <a:rPr lang="en-US" dirty="0"/>
              <a:t>might have requirements to query the streaming data interactively, or to combine it with static </a:t>
            </a:r>
            <a:r>
              <a:rPr lang="en-US" dirty="0" smtClean="0"/>
              <a:t>datasets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Hard </a:t>
            </a:r>
            <a:r>
              <a:rPr lang="en-US" dirty="0"/>
              <a:t>in continuous operator systems which does not designed to new operators for ad-hoc queries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This requires a single engine that can combine batch, streaming and interactive queries</a:t>
            </a:r>
          </a:p>
          <a:p>
            <a:endParaRPr lang="en-US" dirty="0"/>
          </a:p>
          <a:p>
            <a:r>
              <a:rPr lang="en-US" dirty="0"/>
              <a:t>Advanced Analytics with Machine learning and SQL Queries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Complex workloads require continuously learning and updating data models, or even querying the streaming data with SQL queries.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Having a common abstraction across these analytic tasks makes the developer’s job much easier.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Challenges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1094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 Spark Streaming?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/>
              <a:t>Provides the unification of disparate data processing capabilities</a:t>
            </a:r>
          </a:p>
          <a:p>
            <a:r>
              <a:rPr lang="en-US" dirty="0" smtClean="0"/>
              <a:t>Has a </a:t>
            </a:r>
            <a:r>
              <a:rPr lang="en-US" dirty="0"/>
              <a:t>unified engine that natively supports both batch and streaming workloads</a:t>
            </a:r>
          </a:p>
          <a:p>
            <a:r>
              <a:rPr lang="en-US" dirty="0"/>
              <a:t>Makes it very easy for developers to use a single framework to satisfy all the processing needs</a:t>
            </a:r>
          </a:p>
          <a:p>
            <a:r>
              <a:rPr lang="en-US" dirty="0"/>
              <a:t>Data from streaming sources can combine with a very large range of static data sources available through Apache Spark SQL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39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Spark Streaming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/>
              <a:t>An extension of the core Spark API that enables scalable, high-throughput, fault-tolerant stream processing of live data streams</a:t>
            </a:r>
          </a:p>
          <a:p>
            <a:r>
              <a:rPr lang="en-US" dirty="0"/>
              <a:t>Data can be ingested from many sources like Kafka, Flume, Kinesis, or TCP sockets</a:t>
            </a:r>
          </a:p>
          <a:p>
            <a:r>
              <a:rPr lang="en-US" dirty="0"/>
              <a:t>Data can be processed using complex algorithms expressed with high-level functions like map, reduce, join and window</a:t>
            </a:r>
          </a:p>
          <a:p>
            <a:r>
              <a:rPr lang="en-US" dirty="0"/>
              <a:t>Processed data can be pushed out to filesystems, databases, and live dashboards</a:t>
            </a:r>
          </a:p>
          <a:p>
            <a:r>
              <a:rPr lang="en-US" dirty="0"/>
              <a:t>Can apply Spark’s machine learning and graph processing algorithms on data streams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Overview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3639" y="4313403"/>
            <a:ext cx="613410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Spark Streaming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r>
              <a:rPr lang="en-US" dirty="0"/>
              <a:t>Spark Streaming receives live input data streams and divides the data into batches</a:t>
            </a:r>
          </a:p>
          <a:p>
            <a:r>
              <a:rPr lang="en-US" dirty="0"/>
              <a:t>These batches are then processed by the Spark engine to generate the final stream of results in batches.</a:t>
            </a:r>
          </a:p>
          <a:p>
            <a:endParaRPr lang="en-US" dirty="0"/>
          </a:p>
          <a:p>
            <a:r>
              <a:rPr lang="en-US" dirty="0" err="1"/>
              <a:t>DStreams</a:t>
            </a:r>
            <a:endParaRPr lang="en-US" dirty="0"/>
          </a:p>
          <a:p>
            <a:pPr lvl="1"/>
            <a:r>
              <a:rPr lang="en-US" sz="1800" dirty="0"/>
              <a:t>Provides a high-level abstraction which represents a continuous stream of data</a:t>
            </a:r>
          </a:p>
          <a:p>
            <a:pPr lvl="1"/>
            <a:r>
              <a:rPr lang="en-US" sz="1800" dirty="0"/>
              <a:t>Can be created either from input data streams from sources such as Kafka, Flume, and Kinesis, or by applying high-level operations on other </a:t>
            </a:r>
            <a:r>
              <a:rPr lang="en-US" sz="1800" dirty="0" err="1"/>
              <a:t>DStreams</a:t>
            </a:r>
            <a:endParaRPr lang="en-US" sz="1800" dirty="0"/>
          </a:p>
          <a:p>
            <a:pPr lvl="1"/>
            <a:r>
              <a:rPr lang="en-US" sz="1800" dirty="0"/>
              <a:t>Internally, a </a:t>
            </a:r>
            <a:r>
              <a:rPr lang="en-US" sz="1800" dirty="0" err="1"/>
              <a:t>DStream</a:t>
            </a:r>
            <a:r>
              <a:rPr lang="en-US" sz="1800" dirty="0"/>
              <a:t> is represented as a sequence of RDDs</a:t>
            </a:r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High Level Working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4686300"/>
            <a:ext cx="59055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18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Spark Streaming (3)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/>
              <a:t>Instead of processing the streaming data one record at a time, Spark Streaming discretizes the data into tiny, sub-second micro-batches</a:t>
            </a:r>
          </a:p>
          <a:p>
            <a:r>
              <a:rPr lang="en-US" dirty="0"/>
              <a:t>Spark Streaming receivers accept data in parallel and buffer it in the memory of Spark’s workers nodes</a:t>
            </a:r>
          </a:p>
          <a:p>
            <a:r>
              <a:rPr lang="en-US" dirty="0"/>
              <a:t>The latency-optimized Spark engine runs short tasks to process the batches and output the results to other systems.</a:t>
            </a:r>
          </a:p>
          <a:p>
            <a:endParaRPr lang="en-US" dirty="0"/>
          </a:p>
          <a:p>
            <a:r>
              <a:rPr lang="en-US" dirty="0"/>
              <a:t>Spark tasks are assigned to the workers dynamically on the basis of data locality and available resources.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Enables better load balancing and faster fault recovery</a:t>
            </a:r>
          </a:p>
          <a:p>
            <a:r>
              <a:rPr lang="en-US" dirty="0"/>
              <a:t>Each batch of data is a Resilient Distributed Dataset (RDD) in Spark, which is the basic abstraction of a fault-tolerant dataset in Spark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Allows the streaming data to be processed using any Spark code or library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Micro-batching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109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Spark Streaming </a:t>
            </a:r>
            <a:r>
              <a:rPr lang="en-IN" dirty="0" smtClean="0"/>
              <a:t>Sources &amp; Receivers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Every input </a:t>
            </a:r>
            <a:r>
              <a:rPr lang="en-US" dirty="0" err="1"/>
              <a:t>DStream</a:t>
            </a:r>
            <a:r>
              <a:rPr lang="en-US" dirty="0"/>
              <a:t> (except file stream) associate with a Receiver object which receives the data from a </a:t>
            </a:r>
            <a:r>
              <a:rPr lang="en-US" dirty="0" smtClean="0"/>
              <a:t>source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and stores it in Spark’s memory for processing.</a:t>
            </a:r>
          </a:p>
          <a:p>
            <a:endParaRPr lang="en-US" dirty="0"/>
          </a:p>
          <a:p>
            <a:r>
              <a:rPr lang="en-US" dirty="0"/>
              <a:t>Basic sources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These are the sources directly available in the </a:t>
            </a:r>
            <a:r>
              <a:rPr lang="en-US" dirty="0" err="1"/>
              <a:t>StreamingContext</a:t>
            </a:r>
            <a:r>
              <a:rPr lang="en-US" dirty="0"/>
              <a:t> API.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Examples: file systems, and socket connections</a:t>
            </a:r>
          </a:p>
          <a:p>
            <a:endParaRPr lang="en-US" dirty="0"/>
          </a:p>
          <a:p>
            <a:r>
              <a:rPr lang="en-US" dirty="0"/>
              <a:t>Advanced sources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Sources like Kafka, Flume, Kinesis, etc. are available through extra utility classes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These require linking against extra </a:t>
            </a:r>
            <a:r>
              <a:rPr lang="en-US" dirty="0" smtClean="0"/>
              <a:t>dependencies</a:t>
            </a:r>
            <a:endParaRPr lang="en-US" dirty="0"/>
          </a:p>
          <a:p>
            <a:endParaRPr lang="en-US" dirty="0"/>
          </a:p>
          <a:p>
            <a:r>
              <a:rPr lang="en-US" dirty="0"/>
              <a:t>Reliable Receiver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Is the one that correctly sends an acknowledgment to a source when the data receives and stores in Spark with replication</a:t>
            </a:r>
          </a:p>
          <a:p>
            <a:endParaRPr lang="en-US" dirty="0"/>
          </a:p>
          <a:p>
            <a:r>
              <a:rPr lang="en-US" dirty="0"/>
              <a:t>Unreliable Receiver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Is the one that does not send an acknowledgment to a source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406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Spark Streaming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Spark transformations allow modification of the data from the input </a:t>
            </a:r>
            <a:r>
              <a:rPr lang="en-US" dirty="0" err="1" smtClean="0"/>
              <a:t>Dstream</a:t>
            </a:r>
            <a:endParaRPr lang="en-US" dirty="0" smtClean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Transformation Operations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25" y="2289270"/>
            <a:ext cx="8743950" cy="3914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3400" y="6400800"/>
            <a:ext cx="1074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 </a:t>
            </a:r>
            <a:r>
              <a:rPr lang="en-US" dirty="0">
                <a:hlinkClick r:id="rId3"/>
              </a:rPr>
              <a:t>https://spark.apache.org/docs/latest/streaming-programming-guide.html#transformations-on-dstreams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8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3250</TotalTime>
  <Words>849</Words>
  <Application>Microsoft Office PowerPoint</Application>
  <PresentationFormat>Widescreen</PresentationFormat>
  <Paragraphs>89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Apache Spark Streaming</vt:lpstr>
      <vt:lpstr>Continuous operator model</vt:lpstr>
      <vt:lpstr>Continuous operator model (2)</vt:lpstr>
      <vt:lpstr>Why Spark Streaming?</vt:lpstr>
      <vt:lpstr>Spark Streaming </vt:lpstr>
      <vt:lpstr>Spark Streaming (2)</vt:lpstr>
      <vt:lpstr>Spark Streaming (3) </vt:lpstr>
      <vt:lpstr>Spark Streaming Sources &amp; Receivers</vt:lpstr>
      <vt:lpstr>Spark Streaming Operations</vt:lpstr>
      <vt:lpstr>Spark Streaming Operations(2)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235</cp:revision>
  <dcterms:created xsi:type="dcterms:W3CDTF">2018-10-16T06:13:57Z</dcterms:created>
  <dcterms:modified xsi:type="dcterms:W3CDTF">2022-02-19T02:06:21Z</dcterms:modified>
</cp:coreProperties>
</file>

<file path=docProps/thumbnail.jpeg>
</file>